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09" r:id="rId26"/>
    <p:sldId id="446" r:id="rId27"/>
    <p:sldId id="447" r:id="rId28"/>
    <p:sldId id="448" r:id="rId29"/>
    <p:sldId id="410" r:id="rId30"/>
    <p:sldId id="411" r:id="rId31"/>
    <p:sldId id="450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2"/>
    <p:restoredTop sz="94662"/>
  </p:normalViewPr>
  <p:slideViewPr>
    <p:cSldViewPr snapToGrid="0" snapToObjects="1">
      <p:cViewPr varScale="1">
        <p:scale>
          <a:sx n="157" d="100"/>
          <a:sy n="157" d="100"/>
        </p:scale>
        <p:origin x="1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What,</a:t>
            </a:r>
            <a:r>
              <a:rPr lang="en-US" sz="2400" b="1" baseline="0" dirty="0">
                <a:solidFill>
                  <a:schemeClr val="tx2"/>
                </a:solidFill>
              </a:rPr>
              <a:t> How and Duration: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aseline="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Introduce the topic with a brief explanation for the </a:t>
            </a:r>
            <a:r>
              <a:rPr lang="en-US" sz="2400" b="1" i="1" baseline="0" dirty="0">
                <a:solidFill>
                  <a:schemeClr val="tx2"/>
                </a:solidFill>
              </a:rPr>
              <a:t>What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Explain </a:t>
            </a:r>
            <a:r>
              <a:rPr lang="en-US" sz="2400" b="1" i="1" baseline="0" dirty="0">
                <a:solidFill>
                  <a:schemeClr val="tx2"/>
                </a:solidFill>
              </a:rPr>
              <a:t>How</a:t>
            </a:r>
            <a:r>
              <a:rPr lang="en-US" sz="2400" i="0" baseline="0" dirty="0">
                <a:solidFill>
                  <a:schemeClr val="tx2"/>
                </a:solidFill>
              </a:rPr>
              <a:t> you will cover the topic, for example: lecture, workbook activities, whiteboard exercises, assessments, group activities, demonstrations, videos, case studies, and so on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State or display the </a:t>
            </a:r>
            <a:r>
              <a:rPr lang="en-US" sz="2400" b="1" i="1" baseline="0" dirty="0">
                <a:solidFill>
                  <a:schemeClr val="tx2"/>
                </a:solidFill>
              </a:rPr>
              <a:t>Duration</a:t>
            </a:r>
            <a:r>
              <a:rPr lang="en-US" sz="2400" i="0" baseline="0" dirty="0">
                <a:solidFill>
                  <a:schemeClr val="tx2"/>
                </a:solidFill>
              </a:rPr>
              <a:t> of the training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i="0" baseline="0" dirty="0">
                <a:solidFill>
                  <a:schemeClr val="tx2"/>
                </a:solidFill>
              </a:rPr>
              <a:t>Course title does NOT have to be the first slide, some start with the Interest generator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endParaRPr lang="en-US" sz="2400" i="0" baseline="0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181600" y="0"/>
            <a:ext cx="4876800" cy="68580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Attention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</a:rPr>
              <a:t>Terminal</a:t>
            </a:r>
            <a:r>
              <a:rPr lang="en-US" sz="2400" b="1" baseline="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Objective Guidelines: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Follow SMART criteria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Include goal, condition, and standard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Objective must align with final check on learning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Terminal objective</a:t>
            </a:r>
            <a:r>
              <a:rPr lang="en-US" sz="2400" baseline="0" dirty="0">
                <a:solidFill>
                  <a:schemeClr val="tx2"/>
                </a:solidFill>
              </a:rPr>
              <a:t> is the overarching goal</a:t>
            </a:r>
          </a:p>
          <a:p>
            <a:pPr marL="380990" lvl="0" indent="-380990">
              <a:buFont typeface="Arial" panose="020B0604020202020204" pitchFamily="34" charset="0"/>
              <a:buChar char="•"/>
            </a:pPr>
            <a:r>
              <a:rPr lang="en-US" sz="2400" baseline="0" dirty="0">
                <a:solidFill>
                  <a:schemeClr val="tx2"/>
                </a:solidFill>
              </a:rPr>
              <a:t>Each module will have a separate enabling objective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-1320800" y="177800"/>
            <a:ext cx="772415" cy="7920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2"/>
                </a:solidFill>
              </a:rPr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6" name="Rectangle 5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Each 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module (chapter, lesson, section) should have a separate title and adhere to the ABC Model (ABC is a continuous loop through entire training program)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A short class may only have one A, one B, and one C but longer courses may have a series of modules that follow ABC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Module objectives in B are enabling objectives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Use a variation of background colors in the body but ensure high contrast with text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-990600" y="57150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5181600" y="0"/>
            <a:ext cx="4876800" cy="6858000"/>
            <a:chOff x="-3886200" y="0"/>
            <a:chExt cx="3657600" cy="51435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886200" y="0"/>
              <a:ext cx="3657600" cy="5143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chemeClr val="tx2"/>
                  </a:solidFill>
                </a:rPr>
                <a:t>Body of Content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dirty="0">
                  <a:solidFill>
                    <a:schemeClr val="tx2"/>
                  </a:solidFill>
                </a:rPr>
                <a:t>Dark background slides</a:t>
              </a:r>
              <a:r>
                <a:rPr lang="en-US" sz="2400" b="0" baseline="0" dirty="0">
                  <a:solidFill>
                    <a:schemeClr val="tx2"/>
                  </a:solidFill>
                </a:rPr>
                <a:t> with high contrasting light text (white text on black) are preferred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Follow the slide design principles as much as possible but some exceptions may occur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Slide colors and formatting are not limited to the examples in this template</a:t>
              </a:r>
            </a:p>
            <a:p>
              <a:pPr marL="380990" lvl="0" indent="-380990">
                <a:buFont typeface="Arial" panose="020B0604020202020204" pitchFamily="34" charset="0"/>
                <a:buChar char="•"/>
              </a:pPr>
              <a:r>
                <a:rPr lang="en-US" sz="2400" b="0" baseline="0" dirty="0">
                  <a:solidFill>
                    <a:schemeClr val="tx2"/>
                  </a:solidFill>
                </a:rPr>
                <a:t>Creativity is encouraged</a:t>
              </a: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b="1" dirty="0">
                <a:solidFill>
                  <a:schemeClr val="tx2"/>
                </a:solidFill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-990600" y="72684"/>
              <a:ext cx="579311" cy="594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733" b="1" dirty="0">
                  <a:solidFill>
                    <a:schemeClr val="tx2"/>
                  </a:solidFill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9203961" y="151400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2108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79" y="4316350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1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49467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doesn’t have a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5" y="145234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97784" y="1110941"/>
            <a:ext cx="10790325" cy="2010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1403129" y="3121572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0826" y="1137830"/>
            <a:ext cx="9213173" cy="4971139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submit, . It should call update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Update the developer array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Clear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2530-872E-644C-8794-C3A4A3E7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0" y="923044"/>
            <a:ext cx="6266720" cy="572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8330108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70216" y="4729655"/>
            <a:ext cx="410267" cy="10935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064991" y="3694877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70265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https://github.com/Cognizant-React/todos-react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is immutable and can be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are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state changes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</a:t>
            </a:r>
            <a:r>
              <a:rPr lang="en-US" sz="1867">
                <a:solidFill>
                  <a:schemeClr val="bg1">
                    <a:lumMod val="85000"/>
                  </a:schemeClr>
                </a:solidFill>
              </a:rPr>
              <a:t>in render() 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</a:t>
            </a:r>
            <a:r>
              <a:rPr lang="en-US"/>
              <a:t>are handled?</a:t>
            </a:r>
            <a:endParaRPr lang="en-US" dirty="0"/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8529</TotalTime>
  <Words>984</Words>
  <Application>Microsoft Macintosh PowerPoint</Application>
  <PresentationFormat>Widescreen</PresentationFormat>
  <Paragraphs>158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Merriweather Sans</vt:lpstr>
      <vt:lpstr>Segoe UI</vt:lpstr>
      <vt:lpstr>Times New Roman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App.js</vt:lpstr>
      <vt:lpstr>2. Add Component to App</vt:lpstr>
      <vt:lpstr>DisplayBios Converted to Functional Component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76</cp:revision>
  <dcterms:created xsi:type="dcterms:W3CDTF">2019-12-05T00:16:50Z</dcterms:created>
  <dcterms:modified xsi:type="dcterms:W3CDTF">2020-04-20T22:51:12Z</dcterms:modified>
</cp:coreProperties>
</file>